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8857" autoAdjust="0"/>
  </p:normalViewPr>
  <p:slideViewPr>
    <p:cSldViewPr snapToGrid="0">
      <p:cViewPr>
        <p:scale>
          <a:sx n="40" d="100"/>
          <a:sy n="40" d="100"/>
        </p:scale>
        <p:origin x="-2088" y="-540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137</Words>
  <Application>Microsoft Office PowerPoint</Application>
  <PresentationFormat>A3 Paper (297x420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Theatre</dc:title>
  <dc:subject>A3 Poster Template</dc:subject>
  <dc:creator>David Harvey</dc:creator>
  <cp:lastModifiedBy>David Harvey</cp:lastModifiedBy>
  <cp:revision>18</cp:revision>
  <dcterms:created xsi:type="dcterms:W3CDTF">2012-02-28T16:06:49Z</dcterms:created>
  <dcterms:modified xsi:type="dcterms:W3CDTF">2012-03-01T23:58:39Z</dcterms:modified>
</cp:coreProperties>
</file>